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74" r:id="rId4"/>
    <p:sldId id="280" r:id="rId5"/>
    <p:sldId id="295" r:id="rId6"/>
    <p:sldId id="299" r:id="rId7"/>
    <p:sldId id="300" r:id="rId8"/>
    <p:sldId id="290" r:id="rId9"/>
    <p:sldId id="297" r:id="rId10"/>
    <p:sldId id="298" r:id="rId11"/>
    <p:sldId id="296" r:id="rId12"/>
    <p:sldId id="294" r:id="rId13"/>
    <p:sldId id="28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2" d="100"/>
          <a:sy n="72" d="100"/>
        </p:scale>
        <p:origin x="84" y="9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78B56-EB32-4EF3-A1DF-C2A523EEDB1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0E0203A-3183-4631-9867-5A1D21BF03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62AA3C9-F6D7-4211-A694-DD993FB1EE50}"/>
              </a:ext>
            </a:extLst>
          </p:cNvPr>
          <p:cNvSpPr>
            <a:spLocks noGrp="1"/>
          </p:cNvSpPr>
          <p:nvPr>
            <p:ph type="dt" sz="half" idx="10"/>
          </p:nvPr>
        </p:nvSpPr>
        <p:spPr/>
        <p:txBody>
          <a:bodyPr/>
          <a:lstStyle/>
          <a:p>
            <a:fld id="{65607AFB-FE5B-4054-B4D6-9FCDB73B9774}" type="datetimeFigureOut">
              <a:rPr lang="en-US" smtClean="0"/>
              <a:t>2/20/2023</a:t>
            </a:fld>
            <a:endParaRPr lang="en-US" dirty="0"/>
          </a:p>
        </p:txBody>
      </p:sp>
      <p:sp>
        <p:nvSpPr>
          <p:cNvPr id="5" name="Footer Placeholder 4">
            <a:extLst>
              <a:ext uri="{FF2B5EF4-FFF2-40B4-BE49-F238E27FC236}">
                <a16:creationId xmlns:a16="http://schemas.microsoft.com/office/drawing/2014/main" id="{7C46A17D-9609-4977-B50D-2689D2ECE85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3E85654-6E4B-4069-905E-991DDECB3CBB}"/>
              </a:ext>
            </a:extLst>
          </p:cNvPr>
          <p:cNvSpPr>
            <a:spLocks noGrp="1"/>
          </p:cNvSpPr>
          <p:nvPr>
            <p:ph type="sldNum" sz="quarter" idx="12"/>
          </p:nvPr>
        </p:nvSpPr>
        <p:spPr/>
        <p:txBody>
          <a:bodyPr/>
          <a:lstStyle/>
          <a:p>
            <a:fld id="{BABC6AB3-E352-4D7A-A6E1-8DFC3B841923}" type="slidenum">
              <a:rPr lang="en-US" smtClean="0"/>
              <a:t>‹#›</a:t>
            </a:fld>
            <a:endParaRPr lang="en-US" dirty="0"/>
          </a:p>
        </p:txBody>
      </p:sp>
    </p:spTree>
    <p:extLst>
      <p:ext uri="{BB962C8B-B14F-4D97-AF65-F5344CB8AC3E}">
        <p14:creationId xmlns:p14="http://schemas.microsoft.com/office/powerpoint/2010/main" val="16566722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FBAE0E-73D5-4236-B6EA-E6B014CBED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A9EB8B5-AC58-4C92-89D0-28A0D98A4AA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E6DC56-A6AA-4463-8670-58FC29A88281}"/>
              </a:ext>
            </a:extLst>
          </p:cNvPr>
          <p:cNvSpPr>
            <a:spLocks noGrp="1"/>
          </p:cNvSpPr>
          <p:nvPr>
            <p:ph type="dt" sz="half" idx="10"/>
          </p:nvPr>
        </p:nvSpPr>
        <p:spPr/>
        <p:txBody>
          <a:bodyPr/>
          <a:lstStyle/>
          <a:p>
            <a:fld id="{65607AFB-FE5B-4054-B4D6-9FCDB73B9774}" type="datetimeFigureOut">
              <a:rPr lang="en-US" smtClean="0"/>
              <a:t>2/20/2023</a:t>
            </a:fld>
            <a:endParaRPr lang="en-US" dirty="0"/>
          </a:p>
        </p:txBody>
      </p:sp>
      <p:sp>
        <p:nvSpPr>
          <p:cNvPr id="5" name="Footer Placeholder 4">
            <a:extLst>
              <a:ext uri="{FF2B5EF4-FFF2-40B4-BE49-F238E27FC236}">
                <a16:creationId xmlns:a16="http://schemas.microsoft.com/office/drawing/2014/main" id="{FC6ECD73-4125-4527-8265-7B94DE7F6D2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FF1FCD9-2360-4C6D-8AFC-4E2E074C8B3B}"/>
              </a:ext>
            </a:extLst>
          </p:cNvPr>
          <p:cNvSpPr>
            <a:spLocks noGrp="1"/>
          </p:cNvSpPr>
          <p:nvPr>
            <p:ph type="sldNum" sz="quarter" idx="12"/>
          </p:nvPr>
        </p:nvSpPr>
        <p:spPr/>
        <p:txBody>
          <a:bodyPr/>
          <a:lstStyle/>
          <a:p>
            <a:fld id="{BABC6AB3-E352-4D7A-A6E1-8DFC3B841923}" type="slidenum">
              <a:rPr lang="en-US" smtClean="0"/>
              <a:t>‹#›</a:t>
            </a:fld>
            <a:endParaRPr lang="en-US" dirty="0"/>
          </a:p>
        </p:txBody>
      </p:sp>
    </p:spTree>
    <p:extLst>
      <p:ext uri="{BB962C8B-B14F-4D97-AF65-F5344CB8AC3E}">
        <p14:creationId xmlns:p14="http://schemas.microsoft.com/office/powerpoint/2010/main" val="9904613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E773ADF-4C74-4F74-AAF2-B29CE0FA9E3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C9A8A12-A8A1-4569-8ACA-B63343EE31A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05811C-1727-4FB1-9783-12C75881D2A5}"/>
              </a:ext>
            </a:extLst>
          </p:cNvPr>
          <p:cNvSpPr>
            <a:spLocks noGrp="1"/>
          </p:cNvSpPr>
          <p:nvPr>
            <p:ph type="dt" sz="half" idx="10"/>
          </p:nvPr>
        </p:nvSpPr>
        <p:spPr/>
        <p:txBody>
          <a:bodyPr/>
          <a:lstStyle/>
          <a:p>
            <a:fld id="{65607AFB-FE5B-4054-B4D6-9FCDB73B9774}" type="datetimeFigureOut">
              <a:rPr lang="en-US" smtClean="0"/>
              <a:t>2/20/2023</a:t>
            </a:fld>
            <a:endParaRPr lang="en-US" dirty="0"/>
          </a:p>
        </p:txBody>
      </p:sp>
      <p:sp>
        <p:nvSpPr>
          <p:cNvPr id="5" name="Footer Placeholder 4">
            <a:extLst>
              <a:ext uri="{FF2B5EF4-FFF2-40B4-BE49-F238E27FC236}">
                <a16:creationId xmlns:a16="http://schemas.microsoft.com/office/drawing/2014/main" id="{2FA73809-9999-483C-8897-268A94351F3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1FB3CF6-0AD0-4527-8D92-4D6A37AD828C}"/>
              </a:ext>
            </a:extLst>
          </p:cNvPr>
          <p:cNvSpPr>
            <a:spLocks noGrp="1"/>
          </p:cNvSpPr>
          <p:nvPr>
            <p:ph type="sldNum" sz="quarter" idx="12"/>
          </p:nvPr>
        </p:nvSpPr>
        <p:spPr/>
        <p:txBody>
          <a:bodyPr/>
          <a:lstStyle/>
          <a:p>
            <a:fld id="{BABC6AB3-E352-4D7A-A6E1-8DFC3B841923}" type="slidenum">
              <a:rPr lang="en-US" smtClean="0"/>
              <a:t>‹#›</a:t>
            </a:fld>
            <a:endParaRPr lang="en-US" dirty="0"/>
          </a:p>
        </p:txBody>
      </p:sp>
    </p:spTree>
    <p:extLst>
      <p:ext uri="{BB962C8B-B14F-4D97-AF65-F5344CB8AC3E}">
        <p14:creationId xmlns:p14="http://schemas.microsoft.com/office/powerpoint/2010/main" val="2192717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479EB-06D1-41ED-94D0-9ACB75A8D45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D7666D-172D-4A27-9A1A-4D3475E364F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E7B4C0-98E7-4B57-9B82-144F2B86CAF1}"/>
              </a:ext>
            </a:extLst>
          </p:cNvPr>
          <p:cNvSpPr>
            <a:spLocks noGrp="1"/>
          </p:cNvSpPr>
          <p:nvPr>
            <p:ph type="dt" sz="half" idx="10"/>
          </p:nvPr>
        </p:nvSpPr>
        <p:spPr/>
        <p:txBody>
          <a:bodyPr/>
          <a:lstStyle/>
          <a:p>
            <a:fld id="{65607AFB-FE5B-4054-B4D6-9FCDB73B9774}" type="datetimeFigureOut">
              <a:rPr lang="en-US" smtClean="0"/>
              <a:t>2/20/2023</a:t>
            </a:fld>
            <a:endParaRPr lang="en-US" dirty="0"/>
          </a:p>
        </p:txBody>
      </p:sp>
      <p:sp>
        <p:nvSpPr>
          <p:cNvPr id="5" name="Footer Placeholder 4">
            <a:extLst>
              <a:ext uri="{FF2B5EF4-FFF2-40B4-BE49-F238E27FC236}">
                <a16:creationId xmlns:a16="http://schemas.microsoft.com/office/drawing/2014/main" id="{CC9F9121-7315-4121-B29C-576C082611C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BE8FF16-4164-4940-880D-55046AC71108}"/>
              </a:ext>
            </a:extLst>
          </p:cNvPr>
          <p:cNvSpPr>
            <a:spLocks noGrp="1"/>
          </p:cNvSpPr>
          <p:nvPr>
            <p:ph type="sldNum" sz="quarter" idx="12"/>
          </p:nvPr>
        </p:nvSpPr>
        <p:spPr/>
        <p:txBody>
          <a:bodyPr/>
          <a:lstStyle/>
          <a:p>
            <a:fld id="{BABC6AB3-E352-4D7A-A6E1-8DFC3B841923}" type="slidenum">
              <a:rPr lang="en-US" smtClean="0"/>
              <a:t>‹#›</a:t>
            </a:fld>
            <a:endParaRPr lang="en-US" dirty="0"/>
          </a:p>
        </p:txBody>
      </p:sp>
    </p:spTree>
    <p:extLst>
      <p:ext uri="{BB962C8B-B14F-4D97-AF65-F5344CB8AC3E}">
        <p14:creationId xmlns:p14="http://schemas.microsoft.com/office/powerpoint/2010/main" val="900656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71DAE4-083A-49A4-B2B1-692605678BD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8617826-88D1-4976-A812-2C6E87294C2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06548E4-151A-4C14-8714-41920BE53C0B}"/>
              </a:ext>
            </a:extLst>
          </p:cNvPr>
          <p:cNvSpPr>
            <a:spLocks noGrp="1"/>
          </p:cNvSpPr>
          <p:nvPr>
            <p:ph type="dt" sz="half" idx="10"/>
          </p:nvPr>
        </p:nvSpPr>
        <p:spPr/>
        <p:txBody>
          <a:bodyPr/>
          <a:lstStyle/>
          <a:p>
            <a:fld id="{65607AFB-FE5B-4054-B4D6-9FCDB73B9774}" type="datetimeFigureOut">
              <a:rPr lang="en-US" smtClean="0"/>
              <a:t>2/20/2023</a:t>
            </a:fld>
            <a:endParaRPr lang="en-US" dirty="0"/>
          </a:p>
        </p:txBody>
      </p:sp>
      <p:sp>
        <p:nvSpPr>
          <p:cNvPr id="5" name="Footer Placeholder 4">
            <a:extLst>
              <a:ext uri="{FF2B5EF4-FFF2-40B4-BE49-F238E27FC236}">
                <a16:creationId xmlns:a16="http://schemas.microsoft.com/office/drawing/2014/main" id="{049B2C5C-176C-47E9-99CD-7635A75B9D9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AF376D2-8008-45A3-985C-3C43E89D9F08}"/>
              </a:ext>
            </a:extLst>
          </p:cNvPr>
          <p:cNvSpPr>
            <a:spLocks noGrp="1"/>
          </p:cNvSpPr>
          <p:nvPr>
            <p:ph type="sldNum" sz="quarter" idx="12"/>
          </p:nvPr>
        </p:nvSpPr>
        <p:spPr/>
        <p:txBody>
          <a:bodyPr/>
          <a:lstStyle/>
          <a:p>
            <a:fld id="{BABC6AB3-E352-4D7A-A6E1-8DFC3B841923}" type="slidenum">
              <a:rPr lang="en-US" smtClean="0"/>
              <a:t>‹#›</a:t>
            </a:fld>
            <a:endParaRPr lang="en-US" dirty="0"/>
          </a:p>
        </p:txBody>
      </p:sp>
    </p:spTree>
    <p:extLst>
      <p:ext uri="{BB962C8B-B14F-4D97-AF65-F5344CB8AC3E}">
        <p14:creationId xmlns:p14="http://schemas.microsoft.com/office/powerpoint/2010/main" val="37331214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5578B9-A6E2-403B-80CA-DCB55D6F7D5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826C347-096A-4DF0-A68E-72736144C87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4279A82-D8AA-4C77-B29C-B6F64D73095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1884762-9C7F-4285-B200-F1AE018DA9C4}"/>
              </a:ext>
            </a:extLst>
          </p:cNvPr>
          <p:cNvSpPr>
            <a:spLocks noGrp="1"/>
          </p:cNvSpPr>
          <p:nvPr>
            <p:ph type="dt" sz="half" idx="10"/>
          </p:nvPr>
        </p:nvSpPr>
        <p:spPr/>
        <p:txBody>
          <a:bodyPr/>
          <a:lstStyle/>
          <a:p>
            <a:fld id="{65607AFB-FE5B-4054-B4D6-9FCDB73B9774}" type="datetimeFigureOut">
              <a:rPr lang="en-US" smtClean="0"/>
              <a:t>2/20/2023</a:t>
            </a:fld>
            <a:endParaRPr lang="en-US" dirty="0"/>
          </a:p>
        </p:txBody>
      </p:sp>
      <p:sp>
        <p:nvSpPr>
          <p:cNvPr id="6" name="Footer Placeholder 5">
            <a:extLst>
              <a:ext uri="{FF2B5EF4-FFF2-40B4-BE49-F238E27FC236}">
                <a16:creationId xmlns:a16="http://schemas.microsoft.com/office/drawing/2014/main" id="{ACE5757E-131D-42B0-A734-4E836DC551D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5FF0825-9B4C-4B89-A1A6-F858C0471A77}"/>
              </a:ext>
            </a:extLst>
          </p:cNvPr>
          <p:cNvSpPr>
            <a:spLocks noGrp="1"/>
          </p:cNvSpPr>
          <p:nvPr>
            <p:ph type="sldNum" sz="quarter" idx="12"/>
          </p:nvPr>
        </p:nvSpPr>
        <p:spPr/>
        <p:txBody>
          <a:bodyPr/>
          <a:lstStyle/>
          <a:p>
            <a:fld id="{BABC6AB3-E352-4D7A-A6E1-8DFC3B841923}" type="slidenum">
              <a:rPr lang="en-US" smtClean="0"/>
              <a:t>‹#›</a:t>
            </a:fld>
            <a:endParaRPr lang="en-US" dirty="0"/>
          </a:p>
        </p:txBody>
      </p:sp>
    </p:spTree>
    <p:extLst>
      <p:ext uri="{BB962C8B-B14F-4D97-AF65-F5344CB8AC3E}">
        <p14:creationId xmlns:p14="http://schemas.microsoft.com/office/powerpoint/2010/main" val="2048795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E7A1D0-40BE-434D-9D0D-624C4DEB6CA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DFC6410-6E86-49D8-9FEE-A728E1C92C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AABFA17-7924-49C8-88E9-6D8D8C5A410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8844525-CAB4-4212-B5E8-97D19EFC74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36B887E-7EB3-4616-9B07-DF6B553FF62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F371446-D428-49A6-9A19-7EB6DD4D4A16}"/>
              </a:ext>
            </a:extLst>
          </p:cNvPr>
          <p:cNvSpPr>
            <a:spLocks noGrp="1"/>
          </p:cNvSpPr>
          <p:nvPr>
            <p:ph type="dt" sz="half" idx="10"/>
          </p:nvPr>
        </p:nvSpPr>
        <p:spPr/>
        <p:txBody>
          <a:bodyPr/>
          <a:lstStyle/>
          <a:p>
            <a:fld id="{65607AFB-FE5B-4054-B4D6-9FCDB73B9774}" type="datetimeFigureOut">
              <a:rPr lang="en-US" smtClean="0"/>
              <a:t>2/20/2023</a:t>
            </a:fld>
            <a:endParaRPr lang="en-US" dirty="0"/>
          </a:p>
        </p:txBody>
      </p:sp>
      <p:sp>
        <p:nvSpPr>
          <p:cNvPr id="8" name="Footer Placeholder 7">
            <a:extLst>
              <a:ext uri="{FF2B5EF4-FFF2-40B4-BE49-F238E27FC236}">
                <a16:creationId xmlns:a16="http://schemas.microsoft.com/office/drawing/2014/main" id="{BC22E36E-3975-4405-835A-15241B68D0D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28C5DDA3-595E-4263-BA0B-18A64440ED90}"/>
              </a:ext>
            </a:extLst>
          </p:cNvPr>
          <p:cNvSpPr>
            <a:spLocks noGrp="1"/>
          </p:cNvSpPr>
          <p:nvPr>
            <p:ph type="sldNum" sz="quarter" idx="12"/>
          </p:nvPr>
        </p:nvSpPr>
        <p:spPr/>
        <p:txBody>
          <a:bodyPr/>
          <a:lstStyle/>
          <a:p>
            <a:fld id="{BABC6AB3-E352-4D7A-A6E1-8DFC3B841923}" type="slidenum">
              <a:rPr lang="en-US" smtClean="0"/>
              <a:t>‹#›</a:t>
            </a:fld>
            <a:endParaRPr lang="en-US" dirty="0"/>
          </a:p>
        </p:txBody>
      </p:sp>
    </p:spTree>
    <p:extLst>
      <p:ext uri="{BB962C8B-B14F-4D97-AF65-F5344CB8AC3E}">
        <p14:creationId xmlns:p14="http://schemas.microsoft.com/office/powerpoint/2010/main" val="1007858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E5C8A-DBFD-4799-AD12-E725600B4B5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1FF721A-19D5-49F0-86B8-FE227F79F723}"/>
              </a:ext>
            </a:extLst>
          </p:cNvPr>
          <p:cNvSpPr>
            <a:spLocks noGrp="1"/>
          </p:cNvSpPr>
          <p:nvPr>
            <p:ph type="dt" sz="half" idx="10"/>
          </p:nvPr>
        </p:nvSpPr>
        <p:spPr/>
        <p:txBody>
          <a:bodyPr/>
          <a:lstStyle/>
          <a:p>
            <a:fld id="{65607AFB-FE5B-4054-B4D6-9FCDB73B9774}" type="datetimeFigureOut">
              <a:rPr lang="en-US" smtClean="0"/>
              <a:t>2/20/2023</a:t>
            </a:fld>
            <a:endParaRPr lang="en-US" dirty="0"/>
          </a:p>
        </p:txBody>
      </p:sp>
      <p:sp>
        <p:nvSpPr>
          <p:cNvPr id="4" name="Footer Placeholder 3">
            <a:extLst>
              <a:ext uri="{FF2B5EF4-FFF2-40B4-BE49-F238E27FC236}">
                <a16:creationId xmlns:a16="http://schemas.microsoft.com/office/drawing/2014/main" id="{F3DAAB5B-0DF4-49D5-B452-94DCA3ED4D55}"/>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EBC00539-A2C6-422A-A95C-16980DDCE41C}"/>
              </a:ext>
            </a:extLst>
          </p:cNvPr>
          <p:cNvSpPr>
            <a:spLocks noGrp="1"/>
          </p:cNvSpPr>
          <p:nvPr>
            <p:ph type="sldNum" sz="quarter" idx="12"/>
          </p:nvPr>
        </p:nvSpPr>
        <p:spPr/>
        <p:txBody>
          <a:bodyPr/>
          <a:lstStyle/>
          <a:p>
            <a:fld id="{BABC6AB3-E352-4D7A-A6E1-8DFC3B841923}" type="slidenum">
              <a:rPr lang="en-US" smtClean="0"/>
              <a:t>‹#›</a:t>
            </a:fld>
            <a:endParaRPr lang="en-US" dirty="0"/>
          </a:p>
        </p:txBody>
      </p:sp>
    </p:spTree>
    <p:extLst>
      <p:ext uri="{BB962C8B-B14F-4D97-AF65-F5344CB8AC3E}">
        <p14:creationId xmlns:p14="http://schemas.microsoft.com/office/powerpoint/2010/main" val="1011320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A22551D-0441-40F8-A942-B5580CC5548E}"/>
              </a:ext>
            </a:extLst>
          </p:cNvPr>
          <p:cNvSpPr>
            <a:spLocks noGrp="1"/>
          </p:cNvSpPr>
          <p:nvPr>
            <p:ph type="dt" sz="half" idx="10"/>
          </p:nvPr>
        </p:nvSpPr>
        <p:spPr/>
        <p:txBody>
          <a:bodyPr/>
          <a:lstStyle/>
          <a:p>
            <a:fld id="{65607AFB-FE5B-4054-B4D6-9FCDB73B9774}" type="datetimeFigureOut">
              <a:rPr lang="en-US" smtClean="0"/>
              <a:t>2/20/2023</a:t>
            </a:fld>
            <a:endParaRPr lang="en-US" dirty="0"/>
          </a:p>
        </p:txBody>
      </p:sp>
      <p:sp>
        <p:nvSpPr>
          <p:cNvPr id="3" name="Footer Placeholder 2">
            <a:extLst>
              <a:ext uri="{FF2B5EF4-FFF2-40B4-BE49-F238E27FC236}">
                <a16:creationId xmlns:a16="http://schemas.microsoft.com/office/drawing/2014/main" id="{905E491E-6455-4492-9EF4-A2A00B66DC3B}"/>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DFAA631D-1845-463F-BA99-2A47C8B489AC}"/>
              </a:ext>
            </a:extLst>
          </p:cNvPr>
          <p:cNvSpPr>
            <a:spLocks noGrp="1"/>
          </p:cNvSpPr>
          <p:nvPr>
            <p:ph type="sldNum" sz="quarter" idx="12"/>
          </p:nvPr>
        </p:nvSpPr>
        <p:spPr/>
        <p:txBody>
          <a:bodyPr/>
          <a:lstStyle/>
          <a:p>
            <a:fld id="{BABC6AB3-E352-4D7A-A6E1-8DFC3B841923}" type="slidenum">
              <a:rPr lang="en-US" smtClean="0"/>
              <a:t>‹#›</a:t>
            </a:fld>
            <a:endParaRPr lang="en-US" dirty="0"/>
          </a:p>
        </p:txBody>
      </p:sp>
    </p:spTree>
    <p:extLst>
      <p:ext uri="{BB962C8B-B14F-4D97-AF65-F5344CB8AC3E}">
        <p14:creationId xmlns:p14="http://schemas.microsoft.com/office/powerpoint/2010/main" val="2375021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F9E2C6-E655-4F3C-8979-0F8DC8178B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3A65CE7-20E9-477A-8BB8-9DD8008219E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196593F-D23E-42FA-9092-10067C6A26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6E51DA-5B7B-46A5-A676-422DA1D9FED1}"/>
              </a:ext>
            </a:extLst>
          </p:cNvPr>
          <p:cNvSpPr>
            <a:spLocks noGrp="1"/>
          </p:cNvSpPr>
          <p:nvPr>
            <p:ph type="dt" sz="half" idx="10"/>
          </p:nvPr>
        </p:nvSpPr>
        <p:spPr/>
        <p:txBody>
          <a:bodyPr/>
          <a:lstStyle/>
          <a:p>
            <a:fld id="{65607AFB-FE5B-4054-B4D6-9FCDB73B9774}" type="datetimeFigureOut">
              <a:rPr lang="en-US" smtClean="0"/>
              <a:t>2/20/2023</a:t>
            </a:fld>
            <a:endParaRPr lang="en-US" dirty="0"/>
          </a:p>
        </p:txBody>
      </p:sp>
      <p:sp>
        <p:nvSpPr>
          <p:cNvPr id="6" name="Footer Placeholder 5">
            <a:extLst>
              <a:ext uri="{FF2B5EF4-FFF2-40B4-BE49-F238E27FC236}">
                <a16:creationId xmlns:a16="http://schemas.microsoft.com/office/drawing/2014/main" id="{4F46388B-4AC6-4AFE-B1E2-3AE00031918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1BBE27F-007A-422C-AC46-D63C913BBCA3}"/>
              </a:ext>
            </a:extLst>
          </p:cNvPr>
          <p:cNvSpPr>
            <a:spLocks noGrp="1"/>
          </p:cNvSpPr>
          <p:nvPr>
            <p:ph type="sldNum" sz="quarter" idx="12"/>
          </p:nvPr>
        </p:nvSpPr>
        <p:spPr/>
        <p:txBody>
          <a:bodyPr/>
          <a:lstStyle/>
          <a:p>
            <a:fld id="{BABC6AB3-E352-4D7A-A6E1-8DFC3B841923}" type="slidenum">
              <a:rPr lang="en-US" smtClean="0"/>
              <a:t>‹#›</a:t>
            </a:fld>
            <a:endParaRPr lang="en-US" dirty="0"/>
          </a:p>
        </p:txBody>
      </p:sp>
    </p:spTree>
    <p:extLst>
      <p:ext uri="{BB962C8B-B14F-4D97-AF65-F5344CB8AC3E}">
        <p14:creationId xmlns:p14="http://schemas.microsoft.com/office/powerpoint/2010/main" val="8035727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6F13C0-D9C5-4F36-9CB1-D766466518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FBCD879-FFD3-4463-8B22-EBA56E6411E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851B44A6-C7DF-423E-83AD-9FEF1ACCA7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BDBDC2-6F7C-456D-A872-AB9995CD33EB}"/>
              </a:ext>
            </a:extLst>
          </p:cNvPr>
          <p:cNvSpPr>
            <a:spLocks noGrp="1"/>
          </p:cNvSpPr>
          <p:nvPr>
            <p:ph type="dt" sz="half" idx="10"/>
          </p:nvPr>
        </p:nvSpPr>
        <p:spPr/>
        <p:txBody>
          <a:bodyPr/>
          <a:lstStyle/>
          <a:p>
            <a:fld id="{65607AFB-FE5B-4054-B4D6-9FCDB73B9774}" type="datetimeFigureOut">
              <a:rPr lang="en-US" smtClean="0"/>
              <a:t>2/20/2023</a:t>
            </a:fld>
            <a:endParaRPr lang="en-US" dirty="0"/>
          </a:p>
        </p:txBody>
      </p:sp>
      <p:sp>
        <p:nvSpPr>
          <p:cNvPr id="6" name="Footer Placeholder 5">
            <a:extLst>
              <a:ext uri="{FF2B5EF4-FFF2-40B4-BE49-F238E27FC236}">
                <a16:creationId xmlns:a16="http://schemas.microsoft.com/office/drawing/2014/main" id="{69AAF716-FBF0-4DA9-8730-48F81A27140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B79AC36-336A-4862-A747-A1F28D769080}"/>
              </a:ext>
            </a:extLst>
          </p:cNvPr>
          <p:cNvSpPr>
            <a:spLocks noGrp="1"/>
          </p:cNvSpPr>
          <p:nvPr>
            <p:ph type="sldNum" sz="quarter" idx="12"/>
          </p:nvPr>
        </p:nvSpPr>
        <p:spPr/>
        <p:txBody>
          <a:bodyPr/>
          <a:lstStyle/>
          <a:p>
            <a:fld id="{BABC6AB3-E352-4D7A-A6E1-8DFC3B841923}" type="slidenum">
              <a:rPr lang="en-US" smtClean="0"/>
              <a:t>‹#›</a:t>
            </a:fld>
            <a:endParaRPr lang="en-US" dirty="0"/>
          </a:p>
        </p:txBody>
      </p:sp>
    </p:spTree>
    <p:extLst>
      <p:ext uri="{BB962C8B-B14F-4D97-AF65-F5344CB8AC3E}">
        <p14:creationId xmlns:p14="http://schemas.microsoft.com/office/powerpoint/2010/main" val="21139063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A4140D2-A260-49FB-AE48-DC81ACEFEED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41B057E-86EC-40C1-91E2-F2BB5F69341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5020E6-E011-4E83-AA1D-73C89F50A2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5607AFB-FE5B-4054-B4D6-9FCDB73B9774}" type="datetimeFigureOut">
              <a:rPr lang="en-US" smtClean="0"/>
              <a:t>2/20/2023</a:t>
            </a:fld>
            <a:endParaRPr lang="en-US" dirty="0"/>
          </a:p>
        </p:txBody>
      </p:sp>
      <p:sp>
        <p:nvSpPr>
          <p:cNvPr id="5" name="Footer Placeholder 4">
            <a:extLst>
              <a:ext uri="{FF2B5EF4-FFF2-40B4-BE49-F238E27FC236}">
                <a16:creationId xmlns:a16="http://schemas.microsoft.com/office/drawing/2014/main" id="{F6273B75-007B-49BF-985C-CD0018EC5CB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48C4335E-9D96-4E74-B742-207FD0ACE3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BC6AB3-E352-4D7A-A6E1-8DFC3B841923}" type="slidenum">
              <a:rPr lang="en-US" smtClean="0"/>
              <a:t>‹#›</a:t>
            </a:fld>
            <a:endParaRPr lang="en-US" dirty="0"/>
          </a:p>
        </p:txBody>
      </p:sp>
    </p:spTree>
    <p:extLst>
      <p:ext uri="{BB962C8B-B14F-4D97-AF65-F5344CB8AC3E}">
        <p14:creationId xmlns:p14="http://schemas.microsoft.com/office/powerpoint/2010/main" val="15229495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patriot.online/election_resources.html" TargetMode="External"/><Relationship Id="rId2" Type="http://schemas.openxmlformats.org/officeDocument/2006/relationships/hyperlink" Target="https://www.patriot.online/" TargetMode="External"/><Relationship Id="rId1" Type="http://schemas.openxmlformats.org/officeDocument/2006/relationships/slideLayout" Target="../slideLayouts/slideLayout2.xml"/><Relationship Id="rId4" Type="http://schemas.openxmlformats.org/officeDocument/2006/relationships/hyperlink" Target="https://parallelelection.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4D424-EF2D-4D31-952A-67D2F9AE3826}"/>
              </a:ext>
            </a:extLst>
          </p:cNvPr>
          <p:cNvSpPr>
            <a:spLocks noGrp="1"/>
          </p:cNvSpPr>
          <p:nvPr>
            <p:ph type="ctrTitle"/>
          </p:nvPr>
        </p:nvSpPr>
        <p:spPr>
          <a:xfrm>
            <a:off x="1524000" y="910616"/>
            <a:ext cx="9144000" cy="1655763"/>
          </a:xfrm>
        </p:spPr>
        <p:txBody>
          <a:bodyPr>
            <a:normAutofit fontScale="90000"/>
          </a:bodyPr>
          <a:lstStyle/>
          <a:p>
            <a:r>
              <a:rPr lang="en-US" b="1" dirty="0">
                <a:solidFill>
                  <a:srgbClr val="C00000"/>
                </a:solidFill>
              </a:rPr>
              <a:t>Delaware County</a:t>
            </a:r>
            <a:br>
              <a:rPr lang="en-US" b="1" dirty="0">
                <a:solidFill>
                  <a:srgbClr val="C00000"/>
                </a:solidFill>
              </a:rPr>
            </a:br>
            <a:r>
              <a:rPr lang="en-US" b="1" dirty="0">
                <a:solidFill>
                  <a:srgbClr val="C00000"/>
                </a:solidFill>
              </a:rPr>
              <a:t>Commonwealth of Pennsylvania</a:t>
            </a:r>
          </a:p>
        </p:txBody>
      </p:sp>
      <p:sp>
        <p:nvSpPr>
          <p:cNvPr id="3" name="Subtitle 2">
            <a:extLst>
              <a:ext uri="{FF2B5EF4-FFF2-40B4-BE49-F238E27FC236}">
                <a16:creationId xmlns:a16="http://schemas.microsoft.com/office/drawing/2014/main" id="{1ECFEE4F-876F-4FAD-94FB-2B5B995D37FC}"/>
              </a:ext>
            </a:extLst>
          </p:cNvPr>
          <p:cNvSpPr>
            <a:spLocks noGrp="1"/>
          </p:cNvSpPr>
          <p:nvPr>
            <p:ph type="subTitle" idx="1"/>
          </p:nvPr>
        </p:nvSpPr>
        <p:spPr>
          <a:xfrm>
            <a:off x="1524000" y="2694225"/>
            <a:ext cx="9144000" cy="2762991"/>
          </a:xfrm>
        </p:spPr>
        <p:txBody>
          <a:bodyPr>
            <a:normAutofit fontScale="92500" lnSpcReduction="20000"/>
          </a:bodyPr>
          <a:lstStyle/>
          <a:p>
            <a:endParaRPr lang="en-US" sz="3200" dirty="0"/>
          </a:p>
          <a:p>
            <a:r>
              <a:rPr lang="en-US" sz="3200" dirty="0"/>
              <a:t>Election Violations, Fraud Cases</a:t>
            </a:r>
          </a:p>
          <a:p>
            <a:endParaRPr lang="en-US" sz="3200" dirty="0"/>
          </a:p>
          <a:p>
            <a:r>
              <a:rPr lang="en-US" sz="3200" dirty="0"/>
              <a:t>Leah Hoopes &amp; Gregory Stenstrom</a:t>
            </a:r>
          </a:p>
          <a:p>
            <a:endParaRPr lang="en-US" sz="3200" dirty="0"/>
          </a:p>
          <a:p>
            <a:r>
              <a:rPr lang="en-US" sz="2800" dirty="0"/>
              <a:t>20 February 2023</a:t>
            </a:r>
          </a:p>
        </p:txBody>
      </p:sp>
    </p:spTree>
    <p:extLst>
      <p:ext uri="{BB962C8B-B14F-4D97-AF65-F5344CB8AC3E}">
        <p14:creationId xmlns:p14="http://schemas.microsoft.com/office/powerpoint/2010/main" val="4585803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7A65DA1-D50C-43FE-5ED1-D0AE81CAEBD5}"/>
              </a:ext>
            </a:extLst>
          </p:cNvPr>
          <p:cNvSpPr>
            <a:spLocks noGrp="1"/>
          </p:cNvSpPr>
          <p:nvPr>
            <p:ph idx="1"/>
          </p:nvPr>
        </p:nvSpPr>
        <p:spPr>
          <a:xfrm>
            <a:off x="575310" y="560070"/>
            <a:ext cx="5650856" cy="5548313"/>
          </a:xfrm>
        </p:spPr>
        <p:txBody>
          <a:bodyPr>
            <a:normAutofit fontScale="92500" lnSpcReduction="20000"/>
          </a:bodyPr>
          <a:lstStyle/>
          <a:p>
            <a:pPr marL="0" marR="0" lvl="0" indent="0" algn="just">
              <a:lnSpc>
                <a:spcPct val="150000"/>
              </a:lnSpc>
              <a:spcBef>
                <a:spcPts val="0"/>
              </a:spcBef>
              <a:spcAft>
                <a:spcPts val="0"/>
              </a:spcAft>
              <a:buNone/>
            </a:pPr>
            <a:r>
              <a:rPr lang="en-US" sz="1800" u="sng" dirty="0">
                <a:effectLst/>
                <a:latin typeface="Times New Roman" panose="02020603050405020304" pitchFamily="18" charset="0"/>
                <a:ea typeface="Calibri" panose="020F0502020204030204" pitchFamily="34" charset="0"/>
                <a:cs typeface="Times New Roman" panose="02020603050405020304" pitchFamily="18" charset="0"/>
              </a:rPr>
              <a:t>Judge Whelan’s February 1</a:t>
            </a:r>
            <a:r>
              <a:rPr lang="en-US" sz="1800" u="sng" baseline="30000" dirty="0">
                <a:effectLst/>
                <a:latin typeface="Times New Roman" panose="02020603050405020304" pitchFamily="18" charset="0"/>
                <a:ea typeface="Calibri" panose="020F0502020204030204" pitchFamily="34" charset="0"/>
                <a:cs typeface="Times New Roman" panose="02020603050405020304" pitchFamily="18" charset="0"/>
              </a:rPr>
              <a:t>st</a:t>
            </a:r>
            <a:r>
              <a:rPr lang="en-US" sz="1800" u="sng" dirty="0">
                <a:effectLst/>
                <a:latin typeface="Times New Roman" panose="02020603050405020304" pitchFamily="18" charset="0"/>
                <a:ea typeface="Calibri" panose="020F0502020204030204" pitchFamily="34" charset="0"/>
                <a:cs typeface="Times New Roman" panose="02020603050405020304" pitchFamily="18" charset="0"/>
              </a:rPr>
              <a:t>, 2023, order to dismiss, with prejudice, Plaintiffs’ motion to strike his curated opinion</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regarding the subject case, which was a violation of Pennsylvania statutory civil law and Appellate rules of procedure, aggravated by a reasonably derived perception of intent to deceive the Appellate Court(s) with deceptive digitally altered amendments to timestamps, </a:t>
            </a:r>
            <a:r>
              <a:rPr lang="en-US" sz="1800" u="sng" dirty="0">
                <a:effectLst/>
                <a:latin typeface="Times New Roman" panose="02020603050405020304" pitchFamily="18" charset="0"/>
                <a:ea typeface="Calibri" panose="020F0502020204030204" pitchFamily="34" charset="0"/>
                <a:cs typeface="Times New Roman" panose="02020603050405020304" pitchFamily="18" charset="0"/>
              </a:rPr>
              <a:t>states that he does not have juris to strike because the appellate case “has not yet been determined.”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algn="just">
              <a:lnSpc>
                <a:spcPct val="150000"/>
              </a:lnSpc>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just">
              <a:lnSpc>
                <a:spcPct val="150000"/>
              </a:lnSpc>
              <a:spcBef>
                <a:spcPts val="0"/>
              </a:spcBef>
              <a:spcAft>
                <a:spcPts val="0"/>
              </a:spcAft>
              <a:buNone/>
            </a:pPr>
            <a:r>
              <a:rPr lang="en-US" sz="1800" u="sng" dirty="0">
                <a:effectLst/>
                <a:latin typeface="Times New Roman" panose="02020603050405020304" pitchFamily="18" charset="0"/>
                <a:ea typeface="Calibri" panose="020F0502020204030204" pitchFamily="34" charset="0"/>
                <a:cs typeface="Times New Roman" panose="02020603050405020304" pitchFamily="18" charset="0"/>
              </a:rPr>
              <a:t>Judge Whelan’s order refers to the very same Pennsylvania statutory civil law and Appellate rules of procedure he ignored in the first place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by curating his opinion on December 1</a:t>
            </a:r>
            <a:r>
              <a:rPr lang="en-US" sz="1800" baseline="30000" dirty="0">
                <a:effectLst/>
                <a:latin typeface="Times New Roman" panose="02020603050405020304" pitchFamily="18" charset="0"/>
                <a:ea typeface="Calibri" panose="020F0502020204030204" pitchFamily="34" charset="0"/>
                <a:cs typeface="Times New Roman" panose="02020603050405020304" pitchFamily="18" charset="0"/>
              </a:rPr>
              <a:t>st</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2022, five months after  Plaintiffs’ notice of appeal, and an incongruence of convenience in choosing when to follow, or not follow, cited laws and rules.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pic>
        <p:nvPicPr>
          <p:cNvPr id="5" name="Picture 4">
            <a:extLst>
              <a:ext uri="{FF2B5EF4-FFF2-40B4-BE49-F238E27FC236}">
                <a16:creationId xmlns:a16="http://schemas.microsoft.com/office/drawing/2014/main" id="{1FB30D05-EDC3-2680-2433-DE427C67B97E}"/>
              </a:ext>
            </a:extLst>
          </p:cNvPr>
          <p:cNvPicPr>
            <a:picLocks noChangeAspect="1"/>
          </p:cNvPicPr>
          <p:nvPr/>
        </p:nvPicPr>
        <p:blipFill>
          <a:blip r:embed="rId2"/>
          <a:stretch>
            <a:fillRect/>
          </a:stretch>
        </p:blipFill>
        <p:spPr>
          <a:xfrm>
            <a:off x="6557636" y="309127"/>
            <a:ext cx="4677428" cy="6239746"/>
          </a:xfrm>
          <a:prstGeom prst="rect">
            <a:avLst/>
          </a:prstGeom>
        </p:spPr>
      </p:pic>
    </p:spTree>
    <p:extLst>
      <p:ext uri="{BB962C8B-B14F-4D97-AF65-F5344CB8AC3E}">
        <p14:creationId xmlns:p14="http://schemas.microsoft.com/office/powerpoint/2010/main" val="4091028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3823747F-FA6D-2EC0-5F25-F82EA1D499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23738" y="508635"/>
            <a:ext cx="4274405" cy="60921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59684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1CE0E-EABC-4C60-9B43-32A21DCC7BEE}"/>
              </a:ext>
            </a:extLst>
          </p:cNvPr>
          <p:cNvSpPr>
            <a:spLocks noGrp="1"/>
          </p:cNvSpPr>
          <p:nvPr>
            <p:ph type="title"/>
          </p:nvPr>
        </p:nvSpPr>
        <p:spPr>
          <a:xfrm>
            <a:off x="475488" y="365125"/>
            <a:ext cx="11045952" cy="1325563"/>
          </a:xfrm>
        </p:spPr>
        <p:txBody>
          <a:bodyPr>
            <a:noAutofit/>
          </a:bodyPr>
          <a:lstStyle/>
          <a:p>
            <a:pPr algn="ctr"/>
            <a:r>
              <a:rPr lang="en-US" sz="3200" b="1" dirty="0">
                <a:solidFill>
                  <a:srgbClr val="C00000"/>
                </a:solidFill>
                <a:latin typeface="+mn-lt"/>
                <a:ea typeface="+mn-ea"/>
                <a:cs typeface="+mn-cs"/>
              </a:rPr>
              <a:t>Missino, Hoopes and Stenstrom v Delaware County, BOE, et al</a:t>
            </a:r>
            <a:br>
              <a:rPr lang="en-US" sz="3200" b="1" dirty="0">
                <a:solidFill>
                  <a:srgbClr val="C00000"/>
                </a:solidFill>
                <a:latin typeface="+mn-lt"/>
                <a:ea typeface="+mn-ea"/>
                <a:cs typeface="+mn-cs"/>
              </a:rPr>
            </a:br>
            <a:r>
              <a:rPr lang="en-US" sz="3200" b="1" dirty="0">
                <a:solidFill>
                  <a:srgbClr val="C00000"/>
                </a:solidFill>
                <a:latin typeface="+mn-lt"/>
                <a:ea typeface="+mn-ea"/>
                <a:cs typeface="+mn-cs"/>
              </a:rPr>
              <a:t>CV-2022-008091</a:t>
            </a:r>
            <a:endParaRPr lang="en-US" sz="3200" dirty="0"/>
          </a:p>
        </p:txBody>
      </p:sp>
      <p:sp>
        <p:nvSpPr>
          <p:cNvPr id="3" name="Content Placeholder 2">
            <a:extLst>
              <a:ext uri="{FF2B5EF4-FFF2-40B4-BE49-F238E27FC236}">
                <a16:creationId xmlns:a16="http://schemas.microsoft.com/office/drawing/2014/main" id="{F98FBB49-129D-49DE-81CD-E98152F0D852}"/>
              </a:ext>
            </a:extLst>
          </p:cNvPr>
          <p:cNvSpPr>
            <a:spLocks noGrp="1"/>
          </p:cNvSpPr>
          <p:nvPr>
            <p:ph idx="1"/>
          </p:nvPr>
        </p:nvSpPr>
        <p:spPr>
          <a:xfrm>
            <a:off x="838200" y="1825624"/>
            <a:ext cx="10515600" cy="4563745"/>
          </a:xfrm>
        </p:spPr>
        <p:txBody>
          <a:bodyPr>
            <a:normAutofit fontScale="85000" lnSpcReduction="10000"/>
          </a:bodyPr>
          <a:lstStyle/>
          <a:p>
            <a:r>
              <a:rPr lang="en-US" dirty="0"/>
              <a:t>Delaware County Court of Common Pleas (again…)</a:t>
            </a:r>
          </a:p>
          <a:p>
            <a:r>
              <a:rPr lang="en-US" dirty="0"/>
              <a:t>Litigative Stakes in Ground</a:t>
            </a:r>
          </a:p>
          <a:p>
            <a:r>
              <a:rPr lang="en-US" dirty="0"/>
              <a:t>Injunctions</a:t>
            </a:r>
          </a:p>
          <a:p>
            <a:r>
              <a:rPr lang="en-US" dirty="0"/>
              <a:t>3 Hearings – Injunctions</a:t>
            </a:r>
          </a:p>
          <a:p>
            <a:r>
              <a:rPr lang="en-US" dirty="0"/>
              <a:t>Underlying Complaint still alive for Breach of Fiduciary Duty</a:t>
            </a:r>
          </a:p>
          <a:p>
            <a:r>
              <a:rPr lang="en-US" dirty="0"/>
              <a:t>Objections exchanged</a:t>
            </a:r>
          </a:p>
          <a:p>
            <a:r>
              <a:rPr lang="en-US" b="1" dirty="0"/>
              <a:t>Litigation Hold submitted to include retaining final Return Board Report</a:t>
            </a:r>
          </a:p>
          <a:p>
            <a:r>
              <a:rPr lang="en-US" dirty="0"/>
              <a:t>Amended to add Defendants (in official capacity)</a:t>
            </a:r>
          </a:p>
          <a:p>
            <a:r>
              <a:rPr lang="en-US" dirty="0"/>
              <a:t>Judge still not assigned yet – Judge Dozer trying to quash case</a:t>
            </a:r>
          </a:p>
          <a:p>
            <a:r>
              <a:rPr lang="en-US" dirty="0"/>
              <a:t>Delco County Council and Solicitor Martin (Defendants) passed ordinance to stop Return Board Reports – PA Title 18 criminal misdemeanor (2</a:t>
            </a:r>
            <a:r>
              <a:rPr lang="en-US" baseline="30000" dirty="0"/>
              <a:t>nd</a:t>
            </a:r>
            <a:r>
              <a:rPr lang="en-US" dirty="0"/>
              <a:t> degree)</a:t>
            </a:r>
          </a:p>
        </p:txBody>
      </p:sp>
    </p:spTree>
    <p:extLst>
      <p:ext uri="{BB962C8B-B14F-4D97-AF65-F5344CB8AC3E}">
        <p14:creationId xmlns:p14="http://schemas.microsoft.com/office/powerpoint/2010/main" val="23548401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AD455-11F8-4DEA-8172-8CF8F7AAB4CE}"/>
              </a:ext>
            </a:extLst>
          </p:cNvPr>
          <p:cNvSpPr>
            <a:spLocks noGrp="1"/>
          </p:cNvSpPr>
          <p:nvPr>
            <p:ph type="title"/>
          </p:nvPr>
        </p:nvSpPr>
        <p:spPr/>
        <p:txBody>
          <a:bodyPr>
            <a:normAutofit/>
          </a:bodyPr>
          <a:lstStyle/>
          <a:p>
            <a:pPr algn="ctr"/>
            <a:r>
              <a:rPr lang="en-US" sz="6000" b="1" dirty="0">
                <a:solidFill>
                  <a:srgbClr val="C00000"/>
                </a:solidFill>
                <a:latin typeface="+mn-lt"/>
                <a:ea typeface="+mn-ea"/>
                <a:cs typeface="+mn-cs"/>
              </a:rPr>
              <a:t>Patriot.Online</a:t>
            </a:r>
          </a:p>
        </p:txBody>
      </p:sp>
      <p:sp>
        <p:nvSpPr>
          <p:cNvPr id="3" name="Content Placeholder 2">
            <a:extLst>
              <a:ext uri="{FF2B5EF4-FFF2-40B4-BE49-F238E27FC236}">
                <a16:creationId xmlns:a16="http://schemas.microsoft.com/office/drawing/2014/main" id="{3C283B5D-91A5-4FEE-8907-5BA83111F1A2}"/>
              </a:ext>
            </a:extLst>
          </p:cNvPr>
          <p:cNvSpPr>
            <a:spLocks noGrp="1"/>
          </p:cNvSpPr>
          <p:nvPr>
            <p:ph idx="1"/>
          </p:nvPr>
        </p:nvSpPr>
        <p:spPr/>
        <p:txBody>
          <a:bodyPr/>
          <a:lstStyle/>
          <a:p>
            <a:pPr marL="0" indent="0" algn="ctr">
              <a:buNone/>
            </a:pPr>
            <a:r>
              <a:rPr lang="en-US" sz="5400" dirty="0">
                <a:hlinkClick r:id="rId2"/>
              </a:rPr>
              <a:t>https://www.patriot.online</a:t>
            </a:r>
            <a:endParaRPr lang="en-US" sz="5400" dirty="0"/>
          </a:p>
          <a:p>
            <a:pPr marL="0" indent="0" algn="ctr">
              <a:buNone/>
            </a:pPr>
            <a:r>
              <a:rPr lang="en-US" sz="5400" dirty="0">
                <a:hlinkClick r:id="rId3"/>
              </a:rPr>
              <a:t>https://www.patriot.online/election_resources.html</a:t>
            </a:r>
            <a:endParaRPr lang="en-US" sz="5400" dirty="0"/>
          </a:p>
          <a:p>
            <a:pPr marL="0" indent="0" algn="ctr">
              <a:buNone/>
            </a:pPr>
            <a:r>
              <a:rPr lang="en-US" sz="5400" dirty="0">
                <a:hlinkClick r:id="rId4"/>
              </a:rPr>
              <a:t>https://parallelelection.com</a:t>
            </a:r>
            <a:endParaRPr lang="en-US" sz="5400" dirty="0"/>
          </a:p>
          <a:p>
            <a:pPr marL="0" indent="0" algn="ctr">
              <a:buNone/>
            </a:pPr>
            <a:r>
              <a:rPr lang="en-US" sz="5400" b="1" dirty="0">
                <a:solidFill>
                  <a:srgbClr val="FF0000"/>
                </a:solidFill>
              </a:rPr>
              <a:t>DONATE</a:t>
            </a:r>
          </a:p>
          <a:p>
            <a:endParaRPr lang="en-US" dirty="0"/>
          </a:p>
        </p:txBody>
      </p:sp>
    </p:spTree>
    <p:extLst>
      <p:ext uri="{BB962C8B-B14F-4D97-AF65-F5344CB8AC3E}">
        <p14:creationId xmlns:p14="http://schemas.microsoft.com/office/powerpoint/2010/main" val="30628381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7BA41-E215-48E5-A568-7B9657EF1E4A}"/>
              </a:ext>
            </a:extLst>
          </p:cNvPr>
          <p:cNvSpPr>
            <a:spLocks noGrp="1"/>
          </p:cNvSpPr>
          <p:nvPr>
            <p:ph type="title"/>
          </p:nvPr>
        </p:nvSpPr>
        <p:spPr/>
        <p:txBody>
          <a:bodyPr>
            <a:normAutofit/>
          </a:bodyPr>
          <a:lstStyle/>
          <a:p>
            <a:pPr algn="ctr"/>
            <a:r>
              <a:rPr lang="en-US" b="1" dirty="0">
                <a:solidFill>
                  <a:srgbClr val="C00000"/>
                </a:solidFill>
                <a:latin typeface="+mn-lt"/>
                <a:ea typeface="+mn-ea"/>
                <a:cs typeface="+mn-cs"/>
              </a:rPr>
              <a:t>Election Overview 2020 and 2022</a:t>
            </a:r>
          </a:p>
        </p:txBody>
      </p:sp>
      <p:sp>
        <p:nvSpPr>
          <p:cNvPr id="3" name="Content Placeholder 2">
            <a:extLst>
              <a:ext uri="{FF2B5EF4-FFF2-40B4-BE49-F238E27FC236}">
                <a16:creationId xmlns:a16="http://schemas.microsoft.com/office/drawing/2014/main" id="{5080CBC5-BA9B-4063-8159-E672D3FF0772}"/>
              </a:ext>
            </a:extLst>
          </p:cNvPr>
          <p:cNvSpPr>
            <a:spLocks noGrp="1"/>
          </p:cNvSpPr>
          <p:nvPr>
            <p:ph idx="1"/>
          </p:nvPr>
        </p:nvSpPr>
        <p:spPr/>
        <p:txBody>
          <a:bodyPr>
            <a:normAutofit/>
          </a:bodyPr>
          <a:lstStyle/>
          <a:p>
            <a:r>
              <a:rPr lang="en-US" sz="3600" dirty="0"/>
              <a:t>Return Sheets were Fabricated across the County.</a:t>
            </a:r>
          </a:p>
          <a:p>
            <a:r>
              <a:rPr lang="en-US" sz="3600" dirty="0"/>
              <a:t>Chain of Custody was missing across the County.</a:t>
            </a:r>
          </a:p>
          <a:p>
            <a:r>
              <a:rPr lang="en-US" sz="3600" dirty="0"/>
              <a:t>Vote in Delaware County should not have been certified in 2020 and 2022</a:t>
            </a:r>
          </a:p>
          <a:p>
            <a:r>
              <a:rPr lang="en-US" sz="3600" dirty="0"/>
              <a:t>Votes are Forensically Impossible to Verify or Validate</a:t>
            </a:r>
          </a:p>
          <a:p>
            <a:endParaRPr lang="en-US" sz="3600" dirty="0"/>
          </a:p>
          <a:p>
            <a:pPr algn="ctr"/>
            <a:r>
              <a:rPr lang="en-US" sz="4400" b="1" dirty="0">
                <a:solidFill>
                  <a:srgbClr val="C00000"/>
                </a:solidFill>
              </a:rPr>
              <a:t>They substitute Fake ballots for Real ballots</a:t>
            </a:r>
          </a:p>
          <a:p>
            <a:endParaRPr lang="en-US" sz="3600" dirty="0"/>
          </a:p>
        </p:txBody>
      </p:sp>
    </p:spTree>
    <p:extLst>
      <p:ext uri="{BB962C8B-B14F-4D97-AF65-F5344CB8AC3E}">
        <p14:creationId xmlns:p14="http://schemas.microsoft.com/office/powerpoint/2010/main" val="249519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E9ECE-87C5-4B8C-B1C5-246FA186C382}"/>
              </a:ext>
            </a:extLst>
          </p:cNvPr>
          <p:cNvSpPr>
            <a:spLocks noGrp="1"/>
          </p:cNvSpPr>
          <p:nvPr>
            <p:ph type="title"/>
          </p:nvPr>
        </p:nvSpPr>
        <p:spPr/>
        <p:txBody>
          <a:bodyPr>
            <a:normAutofit/>
          </a:bodyPr>
          <a:lstStyle/>
          <a:p>
            <a:pPr algn="ctr"/>
            <a:r>
              <a:rPr lang="en-US" b="1" dirty="0">
                <a:solidFill>
                  <a:srgbClr val="C00000"/>
                </a:solidFill>
                <a:latin typeface="+mn-lt"/>
                <a:ea typeface="+mn-ea"/>
                <a:cs typeface="+mn-cs"/>
              </a:rPr>
              <a:t>Violations and Surface Area for Fraud</a:t>
            </a:r>
          </a:p>
        </p:txBody>
      </p:sp>
      <p:sp>
        <p:nvSpPr>
          <p:cNvPr id="3" name="Content Placeholder 2">
            <a:extLst>
              <a:ext uri="{FF2B5EF4-FFF2-40B4-BE49-F238E27FC236}">
                <a16:creationId xmlns:a16="http://schemas.microsoft.com/office/drawing/2014/main" id="{BC849527-7A41-469B-8BCE-CFD6A22D2814}"/>
              </a:ext>
            </a:extLst>
          </p:cNvPr>
          <p:cNvSpPr>
            <a:spLocks noGrp="1"/>
          </p:cNvSpPr>
          <p:nvPr>
            <p:ph idx="1"/>
          </p:nvPr>
        </p:nvSpPr>
        <p:spPr>
          <a:xfrm>
            <a:off x="838200" y="1825625"/>
            <a:ext cx="10515600" cy="4774680"/>
          </a:xfrm>
        </p:spPr>
        <p:txBody>
          <a:bodyPr>
            <a:normAutofit/>
          </a:bodyPr>
          <a:lstStyle/>
          <a:p>
            <a:r>
              <a:rPr lang="en-US" dirty="0"/>
              <a:t>So many election violations, and frenetic actions to manipulate the vote that NOTHING added up</a:t>
            </a:r>
          </a:p>
          <a:p>
            <a:r>
              <a:rPr lang="en-US" dirty="0"/>
              <a:t>It was “Chaos” according to correspondence between election officials</a:t>
            </a:r>
          </a:p>
          <a:p>
            <a:r>
              <a:rPr lang="en-US" dirty="0"/>
              <a:t>No Chain of Custody</a:t>
            </a:r>
          </a:p>
          <a:p>
            <a:r>
              <a:rPr lang="en-US" dirty="0"/>
              <a:t>L &amp; A Testing not conducted </a:t>
            </a:r>
            <a:r>
              <a:rPr lang="en-US" dirty="0" err="1"/>
              <a:t>iaw</a:t>
            </a:r>
            <a:r>
              <a:rPr lang="en-US" dirty="0"/>
              <a:t> directives – surface area for fraud</a:t>
            </a:r>
          </a:p>
          <a:p>
            <a:r>
              <a:rPr lang="en-US" dirty="0"/>
              <a:t>Mail In Ballots sent to Registered votes who were not Verified</a:t>
            </a:r>
          </a:p>
          <a:p>
            <a:r>
              <a:rPr lang="en-US" dirty="0"/>
              <a:t>Return Sheets – which are the ground truth documents for certification were “reconstituted” and fabricated</a:t>
            </a:r>
          </a:p>
          <a:p>
            <a:r>
              <a:rPr lang="en-US" dirty="0"/>
              <a:t>The vote can NOT be Reconciled</a:t>
            </a:r>
          </a:p>
        </p:txBody>
      </p:sp>
    </p:spTree>
    <p:extLst>
      <p:ext uri="{BB962C8B-B14F-4D97-AF65-F5344CB8AC3E}">
        <p14:creationId xmlns:p14="http://schemas.microsoft.com/office/powerpoint/2010/main" val="41488684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89747-84AF-45F9-BD6D-17CED46F4DA5}"/>
              </a:ext>
            </a:extLst>
          </p:cNvPr>
          <p:cNvSpPr>
            <a:spLocks noGrp="1"/>
          </p:cNvSpPr>
          <p:nvPr>
            <p:ph type="title"/>
          </p:nvPr>
        </p:nvSpPr>
        <p:spPr/>
        <p:txBody>
          <a:bodyPr/>
          <a:lstStyle/>
          <a:p>
            <a:pPr algn="ctr"/>
            <a:r>
              <a:rPr lang="en-US" sz="3600" b="1" dirty="0">
                <a:solidFill>
                  <a:srgbClr val="C00000"/>
                </a:solidFill>
                <a:latin typeface="+mn-lt"/>
                <a:ea typeface="+mn-ea"/>
                <a:cs typeface="+mn-cs"/>
              </a:rPr>
              <a:t>Petition CV-2020-007523 Delaware County Court of Common Pleas - Status</a:t>
            </a:r>
          </a:p>
        </p:txBody>
      </p:sp>
      <p:sp>
        <p:nvSpPr>
          <p:cNvPr id="3" name="Content Placeholder 2">
            <a:extLst>
              <a:ext uri="{FF2B5EF4-FFF2-40B4-BE49-F238E27FC236}">
                <a16:creationId xmlns:a16="http://schemas.microsoft.com/office/drawing/2014/main" id="{D21F98DF-F336-41A5-BB6B-6075E310A2F6}"/>
              </a:ext>
            </a:extLst>
          </p:cNvPr>
          <p:cNvSpPr>
            <a:spLocks noGrp="1"/>
          </p:cNvSpPr>
          <p:nvPr>
            <p:ph idx="1"/>
          </p:nvPr>
        </p:nvSpPr>
        <p:spPr>
          <a:xfrm>
            <a:off x="838200" y="1825625"/>
            <a:ext cx="10660380" cy="4351338"/>
          </a:xfrm>
        </p:spPr>
        <p:txBody>
          <a:bodyPr>
            <a:normAutofit fontScale="92500" lnSpcReduction="10000"/>
          </a:bodyPr>
          <a:lstStyle/>
          <a:p>
            <a:r>
              <a:rPr lang="en-US" dirty="0"/>
              <a:t>Petition against Delaware County Board of Elections was filed by Stenstrom, Hoopes and Pruett 21Dec2020</a:t>
            </a:r>
          </a:p>
          <a:p>
            <a:r>
              <a:rPr lang="en-US" dirty="0"/>
              <a:t>Dismissed by Common Pleas Court of Delaware County</a:t>
            </a:r>
          </a:p>
          <a:p>
            <a:r>
              <a:rPr lang="en-US" dirty="0"/>
              <a:t>Commonwealth Court of PA ruled positively for Stenstrom and Hoopes in all but Judge had “judicial discretion” to dismiss</a:t>
            </a:r>
          </a:p>
          <a:p>
            <a:r>
              <a:rPr lang="en-US" dirty="0"/>
              <a:t>PA Supreme Court refused to hear it</a:t>
            </a:r>
          </a:p>
          <a:p>
            <a:r>
              <a:rPr lang="en-US" dirty="0"/>
              <a:t>SCOTUS docket </a:t>
            </a:r>
            <a:r>
              <a:rPr lang="en-US" sz="3600" b="1" dirty="0">
                <a:solidFill>
                  <a:srgbClr val="C00000"/>
                </a:solidFill>
              </a:rPr>
              <a:t>22-503</a:t>
            </a:r>
            <a:r>
              <a:rPr lang="en-US" dirty="0"/>
              <a:t> was considered 1/20</a:t>
            </a:r>
          </a:p>
          <a:p>
            <a:r>
              <a:rPr lang="en-US" dirty="0"/>
              <a:t>“DENIED” Monday 1/23</a:t>
            </a:r>
          </a:p>
          <a:p>
            <a:r>
              <a:rPr lang="en-US" dirty="0"/>
              <a:t>Request for Rehearing (Reconsideration) submitted 17Jan2023 (14 days)</a:t>
            </a:r>
          </a:p>
          <a:p>
            <a:r>
              <a:rPr lang="en-US" dirty="0"/>
              <a:t>SCOTUS will schedule new Conference 3-4 weeks </a:t>
            </a:r>
          </a:p>
        </p:txBody>
      </p:sp>
    </p:spTree>
    <p:extLst>
      <p:ext uri="{BB962C8B-B14F-4D97-AF65-F5344CB8AC3E}">
        <p14:creationId xmlns:p14="http://schemas.microsoft.com/office/powerpoint/2010/main" val="3856274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64CC5FE-F2A9-1640-D09F-3A803832ED5C}"/>
              </a:ext>
            </a:extLst>
          </p:cNvPr>
          <p:cNvSpPr>
            <a:spLocks noGrp="1"/>
          </p:cNvSpPr>
          <p:nvPr>
            <p:ph idx="1"/>
          </p:nvPr>
        </p:nvSpPr>
        <p:spPr>
          <a:xfrm>
            <a:off x="632460" y="746918"/>
            <a:ext cx="5764533" cy="5642452"/>
          </a:xfrm>
        </p:spPr>
        <p:txBody>
          <a:bodyPr>
            <a:normAutofit fontScale="85000" lnSpcReduction="10000"/>
          </a:bodyPr>
          <a:lstStyle/>
          <a:p>
            <a:r>
              <a:rPr lang="en-US" dirty="0"/>
              <a:t>"Plaintiffs Stenstrom and Hoopes were denied Writ of Certiorari without opinion on January 23rd, 2023 (SCOTUS Docket 22-503). Plaintiffs request reconsideration based on fungible “justiciability” and denial of due process, and denial of equal protection under the law. Recent developments regarding Plaintiffs’ vigorous efforts to preserve evidence for the subject case, that were not available at the time of filing the original Writ of Certiorari, are also included for consideration."</a:t>
            </a:r>
          </a:p>
          <a:p>
            <a:endParaRPr lang="en-US" dirty="0"/>
          </a:p>
          <a:p>
            <a:r>
              <a:rPr lang="en-US" dirty="0"/>
              <a:t>"</a:t>
            </a:r>
            <a:r>
              <a:rPr lang="en-US" u="sng" dirty="0"/>
              <a:t>A Court, any Court, that allows fungible “justiciability,” and permits the wanton violations of law by government officials, and their open rebuke of the Court’s orders and authority, </a:t>
            </a:r>
            <a:r>
              <a:rPr lang="en-US" b="1" u="sng" dirty="0"/>
              <a:t>has no authority</a:t>
            </a:r>
            <a:r>
              <a:rPr lang="en-US" dirty="0"/>
              <a:t>."</a:t>
            </a:r>
          </a:p>
        </p:txBody>
      </p:sp>
      <p:pic>
        <p:nvPicPr>
          <p:cNvPr id="1026" name="Picture 2">
            <a:extLst>
              <a:ext uri="{FF2B5EF4-FFF2-40B4-BE49-F238E27FC236}">
                <a16:creationId xmlns:a16="http://schemas.microsoft.com/office/drawing/2014/main" id="{D63AFBF0-A453-D308-7565-7B13425741E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29110" y="446405"/>
            <a:ext cx="4298313" cy="60464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99450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93C57F3-3652-6CA6-3AD4-DE6EB59D4781}"/>
              </a:ext>
            </a:extLst>
          </p:cNvPr>
          <p:cNvPicPr>
            <a:picLocks noChangeAspect="1"/>
          </p:cNvPicPr>
          <p:nvPr/>
        </p:nvPicPr>
        <p:blipFill>
          <a:blip r:embed="rId2"/>
          <a:stretch>
            <a:fillRect/>
          </a:stretch>
        </p:blipFill>
        <p:spPr>
          <a:xfrm>
            <a:off x="3851910" y="272086"/>
            <a:ext cx="4657079" cy="6313827"/>
          </a:xfrm>
          <a:prstGeom prst="rect">
            <a:avLst/>
          </a:prstGeom>
        </p:spPr>
      </p:pic>
    </p:spTree>
    <p:extLst>
      <p:ext uri="{BB962C8B-B14F-4D97-AF65-F5344CB8AC3E}">
        <p14:creationId xmlns:p14="http://schemas.microsoft.com/office/powerpoint/2010/main" val="33398784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3E68223-7F9B-8E3E-3CE6-09536B3ED063}"/>
              </a:ext>
            </a:extLst>
          </p:cNvPr>
          <p:cNvPicPr>
            <a:picLocks noChangeAspect="1"/>
          </p:cNvPicPr>
          <p:nvPr/>
        </p:nvPicPr>
        <p:blipFill>
          <a:blip r:embed="rId2"/>
          <a:stretch>
            <a:fillRect/>
          </a:stretch>
        </p:blipFill>
        <p:spPr>
          <a:xfrm>
            <a:off x="6988108" y="182880"/>
            <a:ext cx="4282635" cy="6560820"/>
          </a:xfrm>
          <a:prstGeom prst="rect">
            <a:avLst/>
          </a:prstGeom>
        </p:spPr>
      </p:pic>
      <p:sp>
        <p:nvSpPr>
          <p:cNvPr id="8" name="Title 1">
            <a:extLst>
              <a:ext uri="{FF2B5EF4-FFF2-40B4-BE49-F238E27FC236}">
                <a16:creationId xmlns:a16="http://schemas.microsoft.com/office/drawing/2014/main" id="{C831D1AA-BC6B-CE32-5248-35566E282F55}"/>
              </a:ext>
            </a:extLst>
          </p:cNvPr>
          <p:cNvSpPr>
            <a:spLocks noGrp="1"/>
          </p:cNvSpPr>
          <p:nvPr>
            <p:ph type="title"/>
          </p:nvPr>
        </p:nvSpPr>
        <p:spPr>
          <a:xfrm>
            <a:off x="921257" y="502920"/>
            <a:ext cx="4476621" cy="2560320"/>
          </a:xfrm>
        </p:spPr>
        <p:txBody>
          <a:bodyPr>
            <a:noAutofit/>
          </a:bodyPr>
          <a:lstStyle/>
          <a:p>
            <a:pPr algn="ctr"/>
            <a:r>
              <a:rPr lang="en-US" sz="3200" b="1" dirty="0">
                <a:solidFill>
                  <a:srgbClr val="C00000"/>
                </a:solidFill>
                <a:latin typeface="+mn-lt"/>
                <a:ea typeface="+mn-ea"/>
                <a:cs typeface="+mn-cs"/>
              </a:rPr>
              <a:t>Commonwealth Court of Harrisburg</a:t>
            </a:r>
            <a:br>
              <a:rPr lang="en-US" sz="3200" b="1" dirty="0">
                <a:solidFill>
                  <a:srgbClr val="C00000"/>
                </a:solidFill>
                <a:latin typeface="+mn-lt"/>
                <a:ea typeface="+mn-ea"/>
                <a:cs typeface="+mn-cs"/>
              </a:rPr>
            </a:br>
            <a:r>
              <a:rPr lang="en-US" sz="3200" b="1" dirty="0">
                <a:solidFill>
                  <a:srgbClr val="C00000"/>
                </a:solidFill>
                <a:latin typeface="+mn-lt"/>
                <a:ea typeface="+mn-ea"/>
                <a:cs typeface="+mn-cs"/>
              </a:rPr>
              <a:t>Deleted, Struck from Docket, and Quashed Spoliation Case</a:t>
            </a:r>
            <a:endParaRPr lang="en-US" sz="3200" dirty="0"/>
          </a:p>
        </p:txBody>
      </p:sp>
      <p:sp>
        <p:nvSpPr>
          <p:cNvPr id="9" name="Content Placeholder 2">
            <a:extLst>
              <a:ext uri="{FF2B5EF4-FFF2-40B4-BE49-F238E27FC236}">
                <a16:creationId xmlns:a16="http://schemas.microsoft.com/office/drawing/2014/main" id="{B853DEB1-0EFB-3A7B-64B3-F1053D470996}"/>
              </a:ext>
            </a:extLst>
          </p:cNvPr>
          <p:cNvSpPr>
            <a:spLocks noGrp="1"/>
          </p:cNvSpPr>
          <p:nvPr>
            <p:ph idx="1"/>
          </p:nvPr>
        </p:nvSpPr>
        <p:spPr>
          <a:xfrm>
            <a:off x="518160" y="3063240"/>
            <a:ext cx="5764533" cy="3383280"/>
          </a:xfrm>
        </p:spPr>
        <p:txBody>
          <a:bodyPr>
            <a:normAutofit lnSpcReduction="10000"/>
          </a:bodyPr>
          <a:lstStyle/>
          <a:p>
            <a:r>
              <a:rPr lang="en-US" dirty="0"/>
              <a:t>Submitted entire stricken case to SCOTUS in Reconsideration to ensure record remains of corruption.</a:t>
            </a:r>
          </a:p>
          <a:p>
            <a:r>
              <a:rPr lang="en-US" dirty="0"/>
              <a:t>Submitted in Reconsiderations in both Commonwealth and Common Pleas.</a:t>
            </a:r>
          </a:p>
          <a:p>
            <a:r>
              <a:rPr lang="en-US" dirty="0"/>
              <a:t>Not going to “go away.”</a:t>
            </a:r>
          </a:p>
          <a:p>
            <a:r>
              <a:rPr lang="en-US" dirty="0"/>
              <a:t>Will be used in future.</a:t>
            </a:r>
          </a:p>
        </p:txBody>
      </p:sp>
    </p:spTree>
    <p:extLst>
      <p:ext uri="{BB962C8B-B14F-4D97-AF65-F5344CB8AC3E}">
        <p14:creationId xmlns:p14="http://schemas.microsoft.com/office/powerpoint/2010/main" val="2353862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1CE0E-EABC-4C60-9B43-32A21DCC7BEE}"/>
              </a:ext>
            </a:extLst>
          </p:cNvPr>
          <p:cNvSpPr>
            <a:spLocks noGrp="1"/>
          </p:cNvSpPr>
          <p:nvPr>
            <p:ph type="title"/>
          </p:nvPr>
        </p:nvSpPr>
        <p:spPr>
          <a:xfrm>
            <a:off x="475488" y="365125"/>
            <a:ext cx="11045952" cy="1325563"/>
          </a:xfrm>
        </p:spPr>
        <p:txBody>
          <a:bodyPr>
            <a:noAutofit/>
          </a:bodyPr>
          <a:lstStyle/>
          <a:p>
            <a:pPr algn="ctr"/>
            <a:r>
              <a:rPr lang="en-US" sz="3200" b="1" dirty="0">
                <a:solidFill>
                  <a:srgbClr val="C00000"/>
                </a:solidFill>
                <a:latin typeface="+mn-lt"/>
                <a:ea typeface="+mn-ea"/>
                <a:cs typeface="+mn-cs"/>
              </a:rPr>
              <a:t>Moton, Hoopes and Stenstrom v Delaware County, BOE, et al</a:t>
            </a:r>
            <a:br>
              <a:rPr lang="en-US" sz="3200" b="1" dirty="0">
                <a:solidFill>
                  <a:srgbClr val="C00000"/>
                </a:solidFill>
                <a:latin typeface="+mn-lt"/>
                <a:ea typeface="+mn-ea"/>
                <a:cs typeface="+mn-cs"/>
              </a:rPr>
            </a:br>
            <a:r>
              <a:rPr lang="en-US" sz="3200" b="1" dirty="0">
                <a:solidFill>
                  <a:srgbClr val="C00000"/>
                </a:solidFill>
                <a:latin typeface="+mn-lt"/>
                <a:ea typeface="+mn-ea"/>
                <a:cs typeface="+mn-cs"/>
              </a:rPr>
              <a:t>CV-2022-000032</a:t>
            </a:r>
            <a:endParaRPr lang="en-US" sz="3200" dirty="0"/>
          </a:p>
        </p:txBody>
      </p:sp>
      <p:sp>
        <p:nvSpPr>
          <p:cNvPr id="3" name="Content Placeholder 2">
            <a:extLst>
              <a:ext uri="{FF2B5EF4-FFF2-40B4-BE49-F238E27FC236}">
                <a16:creationId xmlns:a16="http://schemas.microsoft.com/office/drawing/2014/main" id="{F98FBB49-129D-49DE-81CD-E98152F0D852}"/>
              </a:ext>
            </a:extLst>
          </p:cNvPr>
          <p:cNvSpPr>
            <a:spLocks noGrp="1"/>
          </p:cNvSpPr>
          <p:nvPr>
            <p:ph idx="1"/>
          </p:nvPr>
        </p:nvSpPr>
        <p:spPr/>
        <p:txBody>
          <a:bodyPr>
            <a:normAutofit fontScale="77500" lnSpcReduction="20000"/>
          </a:bodyPr>
          <a:lstStyle/>
          <a:p>
            <a:r>
              <a:rPr lang="en-US" dirty="0"/>
              <a:t>Delaware County Court of Common Pleas (again…)</a:t>
            </a:r>
          </a:p>
          <a:p>
            <a:r>
              <a:rPr lang="en-US" dirty="0"/>
              <a:t>Wanton Destruction of Evidence and Refusal to Fulfill RTK (FOIA)</a:t>
            </a:r>
          </a:p>
          <a:p>
            <a:pPr lvl="1"/>
            <a:r>
              <a:rPr lang="en-US" dirty="0"/>
              <a:t>Corroborates Evidence already submitted, and is Supplemental and Complementary</a:t>
            </a:r>
          </a:p>
          <a:p>
            <a:r>
              <a:rPr lang="en-US" dirty="0"/>
              <a:t>SPOLIATION, VIDEOS OF DESTRUCTION OF EVIDENCE – 98 Exhibits</a:t>
            </a:r>
          </a:p>
          <a:p>
            <a:r>
              <a:rPr lang="en-US" b="1" dirty="0"/>
              <a:t>Judge Whelan has done everything possible to quash</a:t>
            </a:r>
          </a:p>
          <a:p>
            <a:r>
              <a:rPr lang="en-US" dirty="0"/>
              <a:t>Motion to Strike Opinion of Judge Whelan for Document and Docket tampering submitted 06 Dec 2022. </a:t>
            </a:r>
            <a:r>
              <a:rPr lang="en-US" b="1" dirty="0"/>
              <a:t>BLUNTLY ACCUSED HIM OF CRIMINAL MALFEASANCE</a:t>
            </a:r>
          </a:p>
          <a:p>
            <a:r>
              <a:rPr lang="en-US" dirty="0"/>
              <a:t>Commonwealth Court of PA case CD 876 2022 was scheduled.</a:t>
            </a:r>
          </a:p>
          <a:p>
            <a:r>
              <a:rPr lang="en-US" b="1" dirty="0"/>
              <a:t>Jan 31 2023, Commonwealth administratively Quashed and Judge Whelan Dismissed</a:t>
            </a:r>
          </a:p>
          <a:p>
            <a:r>
              <a:rPr lang="en-US" dirty="0"/>
              <a:t>Request for Reconsideration Submitted 11Feb, rejected by OJS, not docketed and no notification, demanded it be backdated and resubmitted 12Feb (timely).</a:t>
            </a:r>
          </a:p>
          <a:p>
            <a:r>
              <a:rPr lang="en-US" dirty="0"/>
              <a:t>Submitted with SCOTUS reconsideration in Appendices so it cannot be stricken from record - </a:t>
            </a:r>
            <a:r>
              <a:rPr lang="en-US" b="1" dirty="0"/>
              <a:t>JUSTICIABILITY</a:t>
            </a:r>
          </a:p>
        </p:txBody>
      </p:sp>
    </p:spTree>
    <p:extLst>
      <p:ext uri="{BB962C8B-B14F-4D97-AF65-F5344CB8AC3E}">
        <p14:creationId xmlns:p14="http://schemas.microsoft.com/office/powerpoint/2010/main" val="40686348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7562781A-6750-BE76-B38C-E7DD7AB728CE}"/>
              </a:ext>
            </a:extLst>
          </p:cNvPr>
          <p:cNvPicPr>
            <a:picLocks noChangeAspect="1"/>
          </p:cNvPicPr>
          <p:nvPr/>
        </p:nvPicPr>
        <p:blipFill>
          <a:blip r:embed="rId2"/>
          <a:stretch>
            <a:fillRect/>
          </a:stretch>
        </p:blipFill>
        <p:spPr>
          <a:xfrm>
            <a:off x="5855970" y="226015"/>
            <a:ext cx="5585304" cy="6631985"/>
          </a:xfrm>
          <a:prstGeom prst="rect">
            <a:avLst/>
          </a:prstGeom>
        </p:spPr>
      </p:pic>
      <p:pic>
        <p:nvPicPr>
          <p:cNvPr id="7" name="Picture 6">
            <a:extLst>
              <a:ext uri="{FF2B5EF4-FFF2-40B4-BE49-F238E27FC236}">
                <a16:creationId xmlns:a16="http://schemas.microsoft.com/office/drawing/2014/main" id="{6F4640E4-7CFC-6171-A395-2D7E7845596A}"/>
              </a:ext>
            </a:extLst>
          </p:cNvPr>
          <p:cNvPicPr>
            <a:picLocks noChangeAspect="1"/>
          </p:cNvPicPr>
          <p:nvPr/>
        </p:nvPicPr>
        <p:blipFill>
          <a:blip r:embed="rId3"/>
          <a:stretch>
            <a:fillRect/>
          </a:stretch>
        </p:blipFill>
        <p:spPr>
          <a:xfrm>
            <a:off x="857250" y="1524890"/>
            <a:ext cx="4377690" cy="3511040"/>
          </a:xfrm>
          <a:prstGeom prst="rect">
            <a:avLst/>
          </a:prstGeom>
        </p:spPr>
      </p:pic>
    </p:spTree>
    <p:extLst>
      <p:ext uri="{BB962C8B-B14F-4D97-AF65-F5344CB8AC3E}">
        <p14:creationId xmlns:p14="http://schemas.microsoft.com/office/powerpoint/2010/main" val="41031440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8033</TotalTime>
  <Words>849</Words>
  <Application>Microsoft Office PowerPoint</Application>
  <PresentationFormat>Widescreen</PresentationFormat>
  <Paragraphs>69</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Times New Roman</vt:lpstr>
      <vt:lpstr>Office Theme</vt:lpstr>
      <vt:lpstr>Delaware County Commonwealth of Pennsylvania</vt:lpstr>
      <vt:lpstr>Election Overview 2020 and 2022</vt:lpstr>
      <vt:lpstr>Violations and Surface Area for Fraud</vt:lpstr>
      <vt:lpstr>Petition CV-2020-007523 Delaware County Court of Common Pleas - Status</vt:lpstr>
      <vt:lpstr>PowerPoint Presentation</vt:lpstr>
      <vt:lpstr>PowerPoint Presentation</vt:lpstr>
      <vt:lpstr>Commonwealth Court of Harrisburg Deleted, Struck from Docket, and Quashed Spoliation Case</vt:lpstr>
      <vt:lpstr>Moton, Hoopes and Stenstrom v Delaware County, BOE, et al CV-2022-000032</vt:lpstr>
      <vt:lpstr>PowerPoint Presentation</vt:lpstr>
      <vt:lpstr>PowerPoint Presentation</vt:lpstr>
      <vt:lpstr>PowerPoint Presentation</vt:lpstr>
      <vt:lpstr>Missino, Hoopes and Stenstrom v Delaware County, BOE, et al CV-2022-008091</vt:lpstr>
      <vt:lpstr>Patriot.Online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Delaware County Commonwealth of Pennsylvania</dc:title>
  <dc:creator>G S</dc:creator>
  <cp:lastModifiedBy>Anthony Messina</cp:lastModifiedBy>
  <cp:revision>53</cp:revision>
  <dcterms:created xsi:type="dcterms:W3CDTF">2020-11-19T11:46:33Z</dcterms:created>
  <dcterms:modified xsi:type="dcterms:W3CDTF">2023-02-21T19:33:48Z</dcterms:modified>
</cp:coreProperties>
</file>